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-roditel.ru/detskij-psiholo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a-roditel.ru/parents/base/experts/kalendar-razvitiya-rebenka-krizis-3-le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-roditel.ru/parents/base/experts/sovety-roditelyam-budushchego-pervoklassnika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-roditel.ru/parents/base/book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-roditel.ru/parents/base/experts/svobodnaya-igra-kak-razvit-u-rebenka-tvorcheskie-sposobnosti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a-roditel.ru/parents/tests/test_talant.php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atalya\Desktop\Для яркой презентации\02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828801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Календарь развития ребенка</a:t>
            </a:r>
            <a:r>
              <a:rPr lang="ru-RU" sz="3600" b="1" dirty="0" smtClean="0"/>
              <a:t>: </a:t>
            </a:r>
            <a:endParaRPr lang="ru-RU" sz="3600" b="1" dirty="0" smtClean="0"/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дошкольный возраст 5–6 лет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Natalya\Desktop\Для яркой презентации\11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43401" y="350520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talya\Desktop\Для яркой презентации\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04801" y="533400"/>
            <a:ext cx="8610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пять лет ребенок вступает в особый период своей жизни –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старший дошкольный возраст.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Психологи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называют его базовым, так как в этот период закладываются 90 процентов черт личности взрослого человека.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уже отходит от авторитета и полного принятия мнения взрослого, начавшиеся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в три года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формируется свое мнение и свой взгляд на мир.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взрослых в этот период важно найти 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подход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ребенку, чтобы сохранить с ним эмоциональную связь и 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помочь ему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сделать первые шаги к взрослению.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Natalya\Desktop\Для яркой презентации\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62200" y="228600"/>
            <a:ext cx="3771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умеет ребенок в 5–6 лет?</a:t>
            </a:r>
            <a:endParaRPr lang="ru-RU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762000"/>
            <a:ext cx="868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Хорошо развит физически: может менять скорость и направление ходьбы или бега,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ходить на пятках и носках, приставными шагами, высоко поднимая колени.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совершать различные манипуляции с мячом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ловить, забрасывать, подбрасывать, прыгать на двух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ногах,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том числе через препятствия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Спрыгивать с небольшой высоты, играть в спортивные игры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соблюдая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Обладает навыками самообслуживания: сам чистит зубы, моет руки, раздевается и одевается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складывает свою одежду,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спокойно сидит за столом;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Владеет навыками общения: здоровается и прощается, благодарит и просит прощения,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взаимодействует с людьми, активно включается в игровую и познавательную деятельность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сверстниками, понимает инструкции взрослого и действует в соответствии с ними;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Развивается интеллектуально: знает геометрические формы, фигуры, цвета.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Способен к целенаправленному запоминанию, прослеживает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пространственно-временные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причинно-следственные связи,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анализировать, группировать, обобщать, считает минимум до десяти и знает цифры,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простые задачи на сложение и вычитание, знаком с днями недели и месяцами;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речь: четко произносит слова,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знает синонимы и антонимы,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 на слоги, произносит все звуки,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придумать короткий рассказ.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atalya\Desktop\Для яркой презентации\70.jpeg"/>
          <p:cNvPicPr>
            <a:picLocks noChangeAspect="1" noChangeArrowheads="1"/>
          </p:cNvPicPr>
          <p:nvPr/>
        </p:nvPicPr>
        <p:blipFill>
          <a:blip r:embed="rId2">
            <a:lum bright="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133600" y="304800"/>
            <a:ext cx="594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принципов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ребенка 5–6 лет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 rot="10800000" flipV="1">
            <a:off x="1676400" y="1714307"/>
            <a:ext cx="6096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Начинайте готовить ребенка к обучению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пяти лет ребенок может и хочет систематически учиться. Для того, чтобы в будущем ему было легче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адаптироваться к школе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постарайтесь организовать регулярные обучающие занятия для ребенка. Это могут быть как развивающие занятия с педагогом с обучением грамоте и основам математики, так и домашние уроки вместе с родителями. Не стоит относиться к занятиям так же серьезно, как в школе, – обучение проводится в более легкой и игровой форме, однако оно способствует формированию привычки к регулярному получению и усвоению знаний.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talya\Desktop\Для яркой презентации\70.jpeg"/>
          <p:cNvPicPr>
            <a:picLocks noChangeAspect="1" noChangeArrowheads="1"/>
          </p:cNvPicPr>
          <p:nvPr/>
        </p:nvPicPr>
        <p:blipFill>
          <a:blip r:embed="rId2">
            <a:lum bright="3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381000"/>
            <a:ext cx="60960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Формируйте навык концентрации внимания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Пяти-шестилетка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еще очень нуждается в игре, он не умеет в нужной мере контролировать свое внимание и отвлекается на внешние раздражители. Задача родителей – постепенно, в игровой форме, помочь ему сформировать навык удержания внимания на одной задаче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целью: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довести ее до завершения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Расширяйте кругозор ребенка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Доказано, что в пять лет ребенок способен запомнить максимальный объем информации. Именно сейчас он начинает активно интересоваться окружающим миром. Взрослым стоит поощрять этот интерес: читайте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энциклопедии об окружающем мире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смотрите передачи по телевидению,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посещайте музеи и выставки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рассказывайте 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том, что знаете сами.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talya\Desktop\Для яркой презентации\70.jpeg"/>
          <p:cNvPicPr>
            <a:picLocks noChangeAspect="1" noChangeArrowheads="1"/>
          </p:cNvPicPr>
          <p:nvPr/>
        </p:nvPicPr>
        <p:blipFill>
          <a:blip r:embed="rId2">
            <a:lum bright="3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1"/>
            <a:ext cx="64008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Тренируйте память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 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большей степени функционирует непроизвольная память, он хорошо запоминает только то, что ему интересно. Нужно тренировать и память произвольную: учить стихи, пересказывать рассказы, играть в игры на запоминание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Следите за развитием речи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Родителям важно обратить внимание на то, насколько четко ребенок произносит звуки, связна ли его речь, может ли он четко выразить свои мысли. При появлении проблем стоит обратиться к логопеду: сейчас самое время для коррекции речевых нарушений. Лучше устранить все проблемы до школы, чтобы они не стали причиной трудностей в обучении и общении со сверстниками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Начинайте учить чтению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Многие дети, с которыми часто занимались, уже сами проявляют интерес к грамоте. Необходимо больше читать ребенку, выбирая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яркие и интересные книги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Читая, посадите ребенка так, чтобы он видел текст: водите пальцем по строкам или используйте закладку для чтения. Так закладывается связь между звучанием слов и их написанием.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talya\Desktop\Для яркой презентации\70.jpeg"/>
          <p:cNvPicPr>
            <a:picLocks noChangeAspect="1" noChangeArrowheads="1"/>
          </p:cNvPicPr>
          <p:nvPr/>
        </p:nvPicPr>
        <p:blipFill>
          <a:blip r:embed="rId2">
            <a:lum bright="3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0"/>
            <a:ext cx="5638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7. Играйте в сюжетно-ролевые игры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пять-шесть лет ребенок начинает придавать значение правилам игры и соблюдать их. Также в этом возрасте начинает бурно развиваться фантазия. Поэтому важна осмысленная игровая деятельность. Если ребенок не ходит в детский сад, он обязательно должен регулярно проводить время вместе со сверстниками: сейчас он особенно нуждается в обществе детей того же возраста и совместных, так называемых,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свободных играх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8. Развивайте таланты ребенка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Старший дошкольный возраст – самый плодотворный возраст для занятий рисованием, музыкой,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танцами, конструированием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Если вы не сделали этого раньше, то теперь самое время выбрать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кружок по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интересам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Хорошо, если родители найдут время и для домашних занятий: ребенок уже может вырезать ножницами, самостоятельно делать аппликации, рисовать, лепить.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atalya\Desktop\Для яркой презентации\70.jpeg"/>
          <p:cNvPicPr>
            <a:picLocks noChangeAspect="1" noChangeArrowheads="1"/>
          </p:cNvPicPr>
          <p:nvPr/>
        </p:nvPicPr>
        <p:blipFill>
          <a:blip r:embed="rId2">
            <a:lum bright="3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7400" y="457200"/>
            <a:ext cx="5867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9. Привлекайте ребенка к трудовой деятельности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возраста пяти–шести лет ребенок уже готов к осмысленной трудовой деятельности. Нужно понемногу приучать его к домашнему труду, пусть у него будут свои обязанности по дому.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 Подавайте детям хороший пример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 по-прежнему остаются для ребенка главным авторитетом. Одновременно он приобретает способность анализировать и оценивать их поведение, подмечать особенности взаимоотношений между взрослыми. Поэтому грамотное поведение родителей и позитивные отношения в семье станут залогом полноценного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Natalya\Desktop\Для яркой презентации\2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81000" y="152400"/>
            <a:ext cx="807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Таким образом, готовность к школе представляет собой целостную систему взаимосвязанных качеств личности, включая особенности её мотивации, уровень развития познавательной, аналитико-синтетической деятельности, степень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механизмов волевой регуляции и т. 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того, как ребёнок подготовлен к школе всем предшествующим дошкольным периодам развития, будет зависеть успешность его адаптации, вхождения в режим школьной жизни, его учебные успехи, его психологическое самочувствие.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984</Words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Natalya</dc:creator>
  <cp:lastModifiedBy>Natalya</cp:lastModifiedBy>
  <cp:revision>8</cp:revision>
  <dcterms:created xsi:type="dcterms:W3CDTF">2017-09-06T05:23:06Z</dcterms:created>
  <dcterms:modified xsi:type="dcterms:W3CDTF">2017-09-06T06:38:40Z</dcterms:modified>
</cp:coreProperties>
</file>